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9" r:id="rId5"/>
    <p:sldId id="260" r:id="rId6"/>
    <p:sldId id="261" r:id="rId7"/>
    <p:sldId id="266" r:id="rId8"/>
    <p:sldId id="263" r:id="rId9"/>
    <p:sldId id="264" r:id="rId10"/>
    <p:sldId id="265" r:id="rId11"/>
    <p:sldId id="268" r:id="rId12"/>
    <p:sldId id="269" r:id="rId13"/>
    <p:sldId id="258" r:id="rId14"/>
    <p:sldId id="26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7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06B9-700A-4365-80BE-B12BA5FEE4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858F9-12BD-4DC6-9F66-C72C0DCD1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51F603-F2BC-4A1F-9355-CE8528B32542}"/>
              </a:ext>
            </a:extLst>
          </p:cNvPr>
          <p:cNvSpPr>
            <a:spLocks noGrp="1"/>
          </p:cNvSpPr>
          <p:nvPr>
            <p:ph type="dt" sz="half" idx="10"/>
          </p:nvPr>
        </p:nvSpPr>
        <p:spPr/>
        <p:txBody>
          <a:bodyPr/>
          <a:lstStyle/>
          <a:p>
            <a:fld id="{99283851-AD91-40B9-9A99-6FF6DDA35211}" type="datetimeFigureOut">
              <a:rPr lang="en-US" smtClean="0"/>
              <a:t>4/7/2020</a:t>
            </a:fld>
            <a:endParaRPr lang="en-US"/>
          </a:p>
        </p:txBody>
      </p:sp>
      <p:sp>
        <p:nvSpPr>
          <p:cNvPr id="5" name="Footer Placeholder 4">
            <a:extLst>
              <a:ext uri="{FF2B5EF4-FFF2-40B4-BE49-F238E27FC236}">
                <a16:creationId xmlns:a16="http://schemas.microsoft.com/office/drawing/2014/main" id="{20112C6B-EF9F-435C-8495-FA0EF8498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8158D-C1E5-4E72-BD37-F104FA7395BE}"/>
              </a:ext>
            </a:extLst>
          </p:cNvPr>
          <p:cNvSpPr>
            <a:spLocks noGrp="1"/>
          </p:cNvSpPr>
          <p:nvPr>
            <p:ph type="sldNum" sz="quarter" idx="12"/>
          </p:nvPr>
        </p:nvSpPr>
        <p:spPr/>
        <p:txBody>
          <a:bodyPr/>
          <a:lstStyle/>
          <a:p>
            <a:fld id="{02219538-E1DE-497A-A8B7-B12BBF7EF2E2}" type="slidenum">
              <a:rPr lang="en-US" smtClean="0"/>
              <a:t>‹#›</a:t>
            </a:fld>
            <a:endParaRPr lang="en-US"/>
          </a:p>
        </p:txBody>
      </p:sp>
    </p:spTree>
    <p:extLst>
      <p:ext uri="{BB962C8B-B14F-4D97-AF65-F5344CB8AC3E}">
        <p14:creationId xmlns:p14="http://schemas.microsoft.com/office/powerpoint/2010/main" val="387463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41DC-02E7-405F-A431-392BC1F99C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4A3E85-DD4D-4077-9C6A-C4F827EAF7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775B3-DA29-42B3-9E25-2872F9972FAD}"/>
              </a:ext>
            </a:extLst>
          </p:cNvPr>
          <p:cNvSpPr>
            <a:spLocks noGrp="1"/>
          </p:cNvSpPr>
          <p:nvPr>
            <p:ph type="dt" sz="half" idx="10"/>
          </p:nvPr>
        </p:nvSpPr>
        <p:spPr/>
        <p:txBody>
          <a:bodyPr/>
          <a:lstStyle/>
          <a:p>
            <a:fld id="{99283851-AD91-40B9-9A99-6FF6DDA35211}" type="datetimeFigureOut">
              <a:rPr lang="en-US" smtClean="0"/>
              <a:t>4/7/2020</a:t>
            </a:fld>
            <a:endParaRPr lang="en-US"/>
          </a:p>
        </p:txBody>
      </p:sp>
      <p:sp>
        <p:nvSpPr>
          <p:cNvPr id="5" name="Footer Placeholder 4">
            <a:extLst>
              <a:ext uri="{FF2B5EF4-FFF2-40B4-BE49-F238E27FC236}">
                <a16:creationId xmlns:a16="http://schemas.microsoft.com/office/drawing/2014/main" id="{E3E00172-3A33-46D9-ABA5-7407773D5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AB2FE-8C28-45BA-A712-3F4822876006}"/>
              </a:ext>
            </a:extLst>
          </p:cNvPr>
          <p:cNvSpPr>
            <a:spLocks noGrp="1"/>
          </p:cNvSpPr>
          <p:nvPr>
            <p:ph type="sldNum" sz="quarter" idx="12"/>
          </p:nvPr>
        </p:nvSpPr>
        <p:spPr/>
        <p:txBody>
          <a:bodyPr/>
          <a:lstStyle/>
          <a:p>
            <a:fld id="{02219538-E1DE-497A-A8B7-B12BBF7EF2E2}" type="slidenum">
              <a:rPr lang="en-US" smtClean="0"/>
              <a:t>‹#›</a:t>
            </a:fld>
            <a:endParaRPr lang="en-US"/>
          </a:p>
        </p:txBody>
      </p:sp>
    </p:spTree>
    <p:extLst>
      <p:ext uri="{BB962C8B-B14F-4D97-AF65-F5344CB8AC3E}">
        <p14:creationId xmlns:p14="http://schemas.microsoft.com/office/powerpoint/2010/main" val="3256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D6FE7F-A3D7-41DE-B440-1126F8C0F1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8579B7-3BDD-4C9E-9FB5-5BB26FC06B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4B1BE-5487-4DD3-A4C1-7DACEF332434}"/>
              </a:ext>
            </a:extLst>
          </p:cNvPr>
          <p:cNvSpPr>
            <a:spLocks noGrp="1"/>
          </p:cNvSpPr>
          <p:nvPr>
            <p:ph type="dt" sz="half" idx="10"/>
          </p:nvPr>
        </p:nvSpPr>
        <p:spPr/>
        <p:txBody>
          <a:bodyPr/>
          <a:lstStyle/>
          <a:p>
            <a:fld id="{99283851-AD91-40B9-9A99-6FF6DDA35211}" type="datetimeFigureOut">
              <a:rPr lang="en-US" smtClean="0"/>
              <a:t>4/7/2020</a:t>
            </a:fld>
            <a:endParaRPr lang="en-US"/>
          </a:p>
        </p:txBody>
      </p:sp>
      <p:sp>
        <p:nvSpPr>
          <p:cNvPr id="5" name="Footer Placeholder 4">
            <a:extLst>
              <a:ext uri="{FF2B5EF4-FFF2-40B4-BE49-F238E27FC236}">
                <a16:creationId xmlns:a16="http://schemas.microsoft.com/office/drawing/2014/main" id="{69CA7396-1710-4796-B0B0-5C52A7975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8A3E0-FDD1-4A7F-896E-7527EAC596A8}"/>
              </a:ext>
            </a:extLst>
          </p:cNvPr>
          <p:cNvSpPr>
            <a:spLocks noGrp="1"/>
          </p:cNvSpPr>
          <p:nvPr>
            <p:ph type="sldNum" sz="quarter" idx="12"/>
          </p:nvPr>
        </p:nvSpPr>
        <p:spPr/>
        <p:txBody>
          <a:bodyPr/>
          <a:lstStyle/>
          <a:p>
            <a:fld id="{02219538-E1DE-497A-A8B7-B12BBF7EF2E2}" type="slidenum">
              <a:rPr lang="en-US" smtClean="0"/>
              <a:t>‹#›</a:t>
            </a:fld>
            <a:endParaRPr lang="en-US"/>
          </a:p>
        </p:txBody>
      </p:sp>
    </p:spTree>
    <p:extLst>
      <p:ext uri="{BB962C8B-B14F-4D97-AF65-F5344CB8AC3E}">
        <p14:creationId xmlns:p14="http://schemas.microsoft.com/office/powerpoint/2010/main" val="165936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9B80-42C6-4B07-B36F-5F5C54548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B6274B-163F-4450-BD40-D3888F63A1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DBE1C-6365-4E21-BB21-487D59F3C242}"/>
              </a:ext>
            </a:extLst>
          </p:cNvPr>
          <p:cNvSpPr>
            <a:spLocks noGrp="1"/>
          </p:cNvSpPr>
          <p:nvPr>
            <p:ph type="dt" sz="half" idx="10"/>
          </p:nvPr>
        </p:nvSpPr>
        <p:spPr/>
        <p:txBody>
          <a:bodyPr/>
          <a:lstStyle/>
          <a:p>
            <a:fld id="{99283851-AD91-40B9-9A99-6FF6DDA35211}" type="datetimeFigureOut">
              <a:rPr lang="en-US" smtClean="0"/>
              <a:t>4/7/2020</a:t>
            </a:fld>
            <a:endParaRPr lang="en-US"/>
          </a:p>
        </p:txBody>
      </p:sp>
      <p:sp>
        <p:nvSpPr>
          <p:cNvPr id="5" name="Footer Placeholder 4">
            <a:extLst>
              <a:ext uri="{FF2B5EF4-FFF2-40B4-BE49-F238E27FC236}">
                <a16:creationId xmlns:a16="http://schemas.microsoft.com/office/drawing/2014/main" id="{DC4481B3-9D3C-4341-8FD3-6E7A5EB2A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370AA-4190-43D6-9015-AFD40469296B}"/>
              </a:ext>
            </a:extLst>
          </p:cNvPr>
          <p:cNvSpPr>
            <a:spLocks noGrp="1"/>
          </p:cNvSpPr>
          <p:nvPr>
            <p:ph type="sldNum" sz="quarter" idx="12"/>
          </p:nvPr>
        </p:nvSpPr>
        <p:spPr/>
        <p:txBody>
          <a:bodyPr/>
          <a:lstStyle/>
          <a:p>
            <a:fld id="{02219538-E1DE-497A-A8B7-B12BBF7EF2E2}" type="slidenum">
              <a:rPr lang="en-US" smtClean="0"/>
              <a:t>‹#›</a:t>
            </a:fld>
            <a:endParaRPr lang="en-US"/>
          </a:p>
        </p:txBody>
      </p:sp>
    </p:spTree>
    <p:extLst>
      <p:ext uri="{BB962C8B-B14F-4D97-AF65-F5344CB8AC3E}">
        <p14:creationId xmlns:p14="http://schemas.microsoft.com/office/powerpoint/2010/main" val="295145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14F0E-CE3B-4183-81B0-5DD835E414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4B94DD-4344-4805-8251-0C9E1BDFDD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5CF515-D02B-4307-9169-2F85EE446C0D}"/>
              </a:ext>
            </a:extLst>
          </p:cNvPr>
          <p:cNvSpPr>
            <a:spLocks noGrp="1"/>
          </p:cNvSpPr>
          <p:nvPr>
            <p:ph type="dt" sz="half" idx="10"/>
          </p:nvPr>
        </p:nvSpPr>
        <p:spPr/>
        <p:txBody>
          <a:bodyPr/>
          <a:lstStyle/>
          <a:p>
            <a:fld id="{99283851-AD91-40B9-9A99-6FF6DDA35211}" type="datetimeFigureOut">
              <a:rPr lang="en-US" smtClean="0"/>
              <a:t>4/7/2020</a:t>
            </a:fld>
            <a:endParaRPr lang="en-US"/>
          </a:p>
        </p:txBody>
      </p:sp>
      <p:sp>
        <p:nvSpPr>
          <p:cNvPr id="5" name="Footer Placeholder 4">
            <a:extLst>
              <a:ext uri="{FF2B5EF4-FFF2-40B4-BE49-F238E27FC236}">
                <a16:creationId xmlns:a16="http://schemas.microsoft.com/office/drawing/2014/main" id="{0A532F7F-F22D-467E-BF02-A8AC4DD4F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B765E-AFC6-442C-88B3-350353ECBADA}"/>
              </a:ext>
            </a:extLst>
          </p:cNvPr>
          <p:cNvSpPr>
            <a:spLocks noGrp="1"/>
          </p:cNvSpPr>
          <p:nvPr>
            <p:ph type="sldNum" sz="quarter" idx="12"/>
          </p:nvPr>
        </p:nvSpPr>
        <p:spPr/>
        <p:txBody>
          <a:bodyPr/>
          <a:lstStyle/>
          <a:p>
            <a:fld id="{02219538-E1DE-497A-A8B7-B12BBF7EF2E2}" type="slidenum">
              <a:rPr lang="en-US" smtClean="0"/>
              <a:t>‹#›</a:t>
            </a:fld>
            <a:endParaRPr lang="en-US"/>
          </a:p>
        </p:txBody>
      </p:sp>
    </p:spTree>
    <p:extLst>
      <p:ext uri="{BB962C8B-B14F-4D97-AF65-F5344CB8AC3E}">
        <p14:creationId xmlns:p14="http://schemas.microsoft.com/office/powerpoint/2010/main" val="41095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45A0-EE75-4ADA-A70E-E2575409E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71672D-A8DB-46B0-B659-7E2B5BF968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A462A-93F8-4C6A-9E1F-8D4529F3AB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04FD4B-132B-49BF-B98F-3F0380CC351D}"/>
              </a:ext>
            </a:extLst>
          </p:cNvPr>
          <p:cNvSpPr>
            <a:spLocks noGrp="1"/>
          </p:cNvSpPr>
          <p:nvPr>
            <p:ph type="dt" sz="half" idx="10"/>
          </p:nvPr>
        </p:nvSpPr>
        <p:spPr/>
        <p:txBody>
          <a:bodyPr/>
          <a:lstStyle/>
          <a:p>
            <a:fld id="{99283851-AD91-40B9-9A99-6FF6DDA35211}" type="datetimeFigureOut">
              <a:rPr lang="en-US" smtClean="0"/>
              <a:t>4/7/2020</a:t>
            </a:fld>
            <a:endParaRPr lang="en-US"/>
          </a:p>
        </p:txBody>
      </p:sp>
      <p:sp>
        <p:nvSpPr>
          <p:cNvPr id="6" name="Footer Placeholder 5">
            <a:extLst>
              <a:ext uri="{FF2B5EF4-FFF2-40B4-BE49-F238E27FC236}">
                <a16:creationId xmlns:a16="http://schemas.microsoft.com/office/drawing/2014/main" id="{117CFD67-CA66-42C6-917D-3823D5000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D39F7-C700-404D-BED2-4B48D75D06DD}"/>
              </a:ext>
            </a:extLst>
          </p:cNvPr>
          <p:cNvSpPr>
            <a:spLocks noGrp="1"/>
          </p:cNvSpPr>
          <p:nvPr>
            <p:ph type="sldNum" sz="quarter" idx="12"/>
          </p:nvPr>
        </p:nvSpPr>
        <p:spPr/>
        <p:txBody>
          <a:bodyPr/>
          <a:lstStyle/>
          <a:p>
            <a:fld id="{02219538-E1DE-497A-A8B7-B12BBF7EF2E2}" type="slidenum">
              <a:rPr lang="en-US" smtClean="0"/>
              <a:t>‹#›</a:t>
            </a:fld>
            <a:endParaRPr lang="en-US"/>
          </a:p>
        </p:txBody>
      </p:sp>
    </p:spTree>
    <p:extLst>
      <p:ext uri="{BB962C8B-B14F-4D97-AF65-F5344CB8AC3E}">
        <p14:creationId xmlns:p14="http://schemas.microsoft.com/office/powerpoint/2010/main" val="351471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F809-2A19-40AB-A97A-61C4801774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B7768A-9919-4DA9-B35B-97FE95806C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430A53-021B-45DC-9284-A20CC921CB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1FD730-12E1-4F44-97AB-0A4A31E676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490FE6-67B0-4504-9735-0E7F06A49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DC7EB-602E-4CB4-8AF6-3007386B1B71}"/>
              </a:ext>
            </a:extLst>
          </p:cNvPr>
          <p:cNvSpPr>
            <a:spLocks noGrp="1"/>
          </p:cNvSpPr>
          <p:nvPr>
            <p:ph type="dt" sz="half" idx="10"/>
          </p:nvPr>
        </p:nvSpPr>
        <p:spPr/>
        <p:txBody>
          <a:bodyPr/>
          <a:lstStyle/>
          <a:p>
            <a:fld id="{99283851-AD91-40B9-9A99-6FF6DDA35211}" type="datetimeFigureOut">
              <a:rPr lang="en-US" smtClean="0"/>
              <a:t>4/7/2020</a:t>
            </a:fld>
            <a:endParaRPr lang="en-US"/>
          </a:p>
        </p:txBody>
      </p:sp>
      <p:sp>
        <p:nvSpPr>
          <p:cNvPr id="8" name="Footer Placeholder 7">
            <a:extLst>
              <a:ext uri="{FF2B5EF4-FFF2-40B4-BE49-F238E27FC236}">
                <a16:creationId xmlns:a16="http://schemas.microsoft.com/office/drawing/2014/main" id="{89133180-EB2C-4965-8038-FE73D1D4F0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EED15-E29E-49F1-9F78-C23C4AB3B337}"/>
              </a:ext>
            </a:extLst>
          </p:cNvPr>
          <p:cNvSpPr>
            <a:spLocks noGrp="1"/>
          </p:cNvSpPr>
          <p:nvPr>
            <p:ph type="sldNum" sz="quarter" idx="12"/>
          </p:nvPr>
        </p:nvSpPr>
        <p:spPr/>
        <p:txBody>
          <a:bodyPr/>
          <a:lstStyle/>
          <a:p>
            <a:fld id="{02219538-E1DE-497A-A8B7-B12BBF7EF2E2}" type="slidenum">
              <a:rPr lang="en-US" smtClean="0"/>
              <a:t>‹#›</a:t>
            </a:fld>
            <a:endParaRPr lang="en-US"/>
          </a:p>
        </p:txBody>
      </p:sp>
    </p:spTree>
    <p:extLst>
      <p:ext uri="{BB962C8B-B14F-4D97-AF65-F5344CB8AC3E}">
        <p14:creationId xmlns:p14="http://schemas.microsoft.com/office/powerpoint/2010/main" val="305607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877C-6622-4218-B9B8-0A2D7D8C17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D7DAB6-CC66-4EF4-AE27-3E46109375F9}"/>
              </a:ext>
            </a:extLst>
          </p:cNvPr>
          <p:cNvSpPr>
            <a:spLocks noGrp="1"/>
          </p:cNvSpPr>
          <p:nvPr>
            <p:ph type="dt" sz="half" idx="10"/>
          </p:nvPr>
        </p:nvSpPr>
        <p:spPr/>
        <p:txBody>
          <a:bodyPr/>
          <a:lstStyle/>
          <a:p>
            <a:fld id="{99283851-AD91-40B9-9A99-6FF6DDA35211}" type="datetimeFigureOut">
              <a:rPr lang="en-US" smtClean="0"/>
              <a:t>4/7/2020</a:t>
            </a:fld>
            <a:endParaRPr lang="en-US"/>
          </a:p>
        </p:txBody>
      </p:sp>
      <p:sp>
        <p:nvSpPr>
          <p:cNvPr id="4" name="Footer Placeholder 3">
            <a:extLst>
              <a:ext uri="{FF2B5EF4-FFF2-40B4-BE49-F238E27FC236}">
                <a16:creationId xmlns:a16="http://schemas.microsoft.com/office/drawing/2014/main" id="{193724FA-6C20-4D79-92A6-D962BF7584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3CF29-4DD6-4AC1-BFB8-6F5090F6EC24}"/>
              </a:ext>
            </a:extLst>
          </p:cNvPr>
          <p:cNvSpPr>
            <a:spLocks noGrp="1"/>
          </p:cNvSpPr>
          <p:nvPr>
            <p:ph type="sldNum" sz="quarter" idx="12"/>
          </p:nvPr>
        </p:nvSpPr>
        <p:spPr/>
        <p:txBody>
          <a:bodyPr/>
          <a:lstStyle/>
          <a:p>
            <a:fld id="{02219538-E1DE-497A-A8B7-B12BBF7EF2E2}" type="slidenum">
              <a:rPr lang="en-US" smtClean="0"/>
              <a:t>‹#›</a:t>
            </a:fld>
            <a:endParaRPr lang="en-US"/>
          </a:p>
        </p:txBody>
      </p:sp>
    </p:spTree>
    <p:extLst>
      <p:ext uri="{BB962C8B-B14F-4D97-AF65-F5344CB8AC3E}">
        <p14:creationId xmlns:p14="http://schemas.microsoft.com/office/powerpoint/2010/main" val="307758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09300A-85F3-40DF-9B76-405C2D1333B7}"/>
              </a:ext>
            </a:extLst>
          </p:cNvPr>
          <p:cNvSpPr>
            <a:spLocks noGrp="1"/>
          </p:cNvSpPr>
          <p:nvPr>
            <p:ph type="dt" sz="half" idx="10"/>
          </p:nvPr>
        </p:nvSpPr>
        <p:spPr/>
        <p:txBody>
          <a:bodyPr/>
          <a:lstStyle/>
          <a:p>
            <a:fld id="{99283851-AD91-40B9-9A99-6FF6DDA35211}" type="datetimeFigureOut">
              <a:rPr lang="en-US" smtClean="0"/>
              <a:t>4/7/2020</a:t>
            </a:fld>
            <a:endParaRPr lang="en-US"/>
          </a:p>
        </p:txBody>
      </p:sp>
      <p:sp>
        <p:nvSpPr>
          <p:cNvPr id="3" name="Footer Placeholder 2">
            <a:extLst>
              <a:ext uri="{FF2B5EF4-FFF2-40B4-BE49-F238E27FC236}">
                <a16:creationId xmlns:a16="http://schemas.microsoft.com/office/drawing/2014/main" id="{8E21ED9B-9EA0-4C7C-BF7A-82712E03ED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6A3276-5D3C-4DD3-9DA6-2DDB7964640F}"/>
              </a:ext>
            </a:extLst>
          </p:cNvPr>
          <p:cNvSpPr>
            <a:spLocks noGrp="1"/>
          </p:cNvSpPr>
          <p:nvPr>
            <p:ph type="sldNum" sz="quarter" idx="12"/>
          </p:nvPr>
        </p:nvSpPr>
        <p:spPr/>
        <p:txBody>
          <a:bodyPr/>
          <a:lstStyle/>
          <a:p>
            <a:fld id="{02219538-E1DE-497A-A8B7-B12BBF7EF2E2}" type="slidenum">
              <a:rPr lang="en-US" smtClean="0"/>
              <a:t>‹#›</a:t>
            </a:fld>
            <a:endParaRPr lang="en-US"/>
          </a:p>
        </p:txBody>
      </p:sp>
    </p:spTree>
    <p:extLst>
      <p:ext uri="{BB962C8B-B14F-4D97-AF65-F5344CB8AC3E}">
        <p14:creationId xmlns:p14="http://schemas.microsoft.com/office/powerpoint/2010/main" val="52295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60BF-B566-4117-8C52-6ABDD4904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EB06DC-D8AC-4700-9ED1-22F16033DD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8BC1C9-051B-4266-987D-E7E1C38E1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C9E86-6881-4E0C-B488-EED76C6415C1}"/>
              </a:ext>
            </a:extLst>
          </p:cNvPr>
          <p:cNvSpPr>
            <a:spLocks noGrp="1"/>
          </p:cNvSpPr>
          <p:nvPr>
            <p:ph type="dt" sz="half" idx="10"/>
          </p:nvPr>
        </p:nvSpPr>
        <p:spPr/>
        <p:txBody>
          <a:bodyPr/>
          <a:lstStyle/>
          <a:p>
            <a:fld id="{99283851-AD91-40B9-9A99-6FF6DDA35211}" type="datetimeFigureOut">
              <a:rPr lang="en-US" smtClean="0"/>
              <a:t>4/7/2020</a:t>
            </a:fld>
            <a:endParaRPr lang="en-US"/>
          </a:p>
        </p:txBody>
      </p:sp>
      <p:sp>
        <p:nvSpPr>
          <p:cNvPr id="6" name="Footer Placeholder 5">
            <a:extLst>
              <a:ext uri="{FF2B5EF4-FFF2-40B4-BE49-F238E27FC236}">
                <a16:creationId xmlns:a16="http://schemas.microsoft.com/office/drawing/2014/main" id="{26041D50-7559-454B-9E46-E6405D391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87525-77D9-43EC-868A-02D09135D68B}"/>
              </a:ext>
            </a:extLst>
          </p:cNvPr>
          <p:cNvSpPr>
            <a:spLocks noGrp="1"/>
          </p:cNvSpPr>
          <p:nvPr>
            <p:ph type="sldNum" sz="quarter" idx="12"/>
          </p:nvPr>
        </p:nvSpPr>
        <p:spPr/>
        <p:txBody>
          <a:bodyPr/>
          <a:lstStyle/>
          <a:p>
            <a:fld id="{02219538-E1DE-497A-A8B7-B12BBF7EF2E2}" type="slidenum">
              <a:rPr lang="en-US" smtClean="0"/>
              <a:t>‹#›</a:t>
            </a:fld>
            <a:endParaRPr lang="en-US"/>
          </a:p>
        </p:txBody>
      </p:sp>
    </p:spTree>
    <p:extLst>
      <p:ext uri="{BB962C8B-B14F-4D97-AF65-F5344CB8AC3E}">
        <p14:creationId xmlns:p14="http://schemas.microsoft.com/office/powerpoint/2010/main" val="407820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B6D5-5903-4A55-9084-1985844C2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C2970D-74EB-48FF-9006-9E2C467476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805925-0AA9-4021-AB45-AB4F8A776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D318C-9B4E-4F32-8B78-685503A6AADA}"/>
              </a:ext>
            </a:extLst>
          </p:cNvPr>
          <p:cNvSpPr>
            <a:spLocks noGrp="1"/>
          </p:cNvSpPr>
          <p:nvPr>
            <p:ph type="dt" sz="half" idx="10"/>
          </p:nvPr>
        </p:nvSpPr>
        <p:spPr/>
        <p:txBody>
          <a:bodyPr/>
          <a:lstStyle/>
          <a:p>
            <a:fld id="{99283851-AD91-40B9-9A99-6FF6DDA35211}" type="datetimeFigureOut">
              <a:rPr lang="en-US" smtClean="0"/>
              <a:t>4/7/2020</a:t>
            </a:fld>
            <a:endParaRPr lang="en-US"/>
          </a:p>
        </p:txBody>
      </p:sp>
      <p:sp>
        <p:nvSpPr>
          <p:cNvPr id="6" name="Footer Placeholder 5">
            <a:extLst>
              <a:ext uri="{FF2B5EF4-FFF2-40B4-BE49-F238E27FC236}">
                <a16:creationId xmlns:a16="http://schemas.microsoft.com/office/drawing/2014/main" id="{AE823C58-8EA1-401C-853D-099879DE8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AF009-E732-4BA3-9D6C-476D4DCB7956}"/>
              </a:ext>
            </a:extLst>
          </p:cNvPr>
          <p:cNvSpPr>
            <a:spLocks noGrp="1"/>
          </p:cNvSpPr>
          <p:nvPr>
            <p:ph type="sldNum" sz="quarter" idx="12"/>
          </p:nvPr>
        </p:nvSpPr>
        <p:spPr/>
        <p:txBody>
          <a:bodyPr/>
          <a:lstStyle/>
          <a:p>
            <a:fld id="{02219538-E1DE-497A-A8B7-B12BBF7EF2E2}" type="slidenum">
              <a:rPr lang="en-US" smtClean="0"/>
              <a:t>‹#›</a:t>
            </a:fld>
            <a:endParaRPr lang="en-US"/>
          </a:p>
        </p:txBody>
      </p:sp>
    </p:spTree>
    <p:extLst>
      <p:ext uri="{BB962C8B-B14F-4D97-AF65-F5344CB8AC3E}">
        <p14:creationId xmlns:p14="http://schemas.microsoft.com/office/powerpoint/2010/main" val="250935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8FE5D7-1C42-47F7-85FB-1A1E1E8DF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001E75-725F-477B-B03F-6E089530C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37C12-5915-4C4D-B720-FF39181C7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83851-AD91-40B9-9A99-6FF6DDA35211}" type="datetimeFigureOut">
              <a:rPr lang="en-US" smtClean="0"/>
              <a:t>4/7/2020</a:t>
            </a:fld>
            <a:endParaRPr lang="en-US"/>
          </a:p>
        </p:txBody>
      </p:sp>
      <p:sp>
        <p:nvSpPr>
          <p:cNvPr id="5" name="Footer Placeholder 4">
            <a:extLst>
              <a:ext uri="{FF2B5EF4-FFF2-40B4-BE49-F238E27FC236}">
                <a16:creationId xmlns:a16="http://schemas.microsoft.com/office/drawing/2014/main" id="{062DA31C-9CB1-4A8C-8A94-3F419955E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CAAC2B-99AC-42B5-B116-E10546CD4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19538-E1DE-497A-A8B7-B12BBF7EF2E2}" type="slidenum">
              <a:rPr lang="en-US" smtClean="0"/>
              <a:t>‹#›</a:t>
            </a:fld>
            <a:endParaRPr lang="en-US"/>
          </a:p>
        </p:txBody>
      </p:sp>
    </p:spTree>
    <p:extLst>
      <p:ext uri="{BB962C8B-B14F-4D97-AF65-F5344CB8AC3E}">
        <p14:creationId xmlns:p14="http://schemas.microsoft.com/office/powerpoint/2010/main" val="3441904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oaLDut30Br0?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video" Target="https://www.youtube.com/embed/qTVEIOOBD6Q?feature=oembed"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ijPVLBdW1Ek?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en.wikipedia.org/wiki/Ain%27t_No_Sunshine#cite_note-PRS-4" TargetMode="Externa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CICIOJqEb5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E533-FAB5-4FFF-A3F1-D86D23B81774}"/>
              </a:ext>
            </a:extLst>
          </p:cNvPr>
          <p:cNvSpPr>
            <a:spLocks noGrp="1"/>
          </p:cNvSpPr>
          <p:nvPr>
            <p:ph type="ctrTitle"/>
          </p:nvPr>
        </p:nvSpPr>
        <p:spPr>
          <a:xfrm>
            <a:off x="838199" y="291090"/>
            <a:ext cx="10515599" cy="932688"/>
          </a:xfrm>
        </p:spPr>
        <p:txBody>
          <a:bodyPr>
            <a:normAutofit/>
          </a:bodyPr>
          <a:lstStyle/>
          <a:p>
            <a:endParaRPr lang="en-US" sz="4800"/>
          </a:p>
        </p:txBody>
      </p:sp>
      <p:sp>
        <p:nvSpPr>
          <p:cNvPr id="3" name="Subtitle 2">
            <a:extLst>
              <a:ext uri="{FF2B5EF4-FFF2-40B4-BE49-F238E27FC236}">
                <a16:creationId xmlns:a16="http://schemas.microsoft.com/office/drawing/2014/main" id="{BCBE9A11-AE2D-4D8B-A918-D9CD7EE1843B}"/>
              </a:ext>
            </a:extLst>
          </p:cNvPr>
          <p:cNvSpPr>
            <a:spLocks noGrp="1"/>
          </p:cNvSpPr>
          <p:nvPr>
            <p:ph type="subTitle" idx="1"/>
          </p:nvPr>
        </p:nvSpPr>
        <p:spPr>
          <a:xfrm>
            <a:off x="838199" y="1335726"/>
            <a:ext cx="10515599" cy="420624"/>
          </a:xfrm>
        </p:spPr>
        <p:txBody>
          <a:bodyPr>
            <a:normAutofit/>
          </a:bodyPr>
          <a:lstStyle/>
          <a:p>
            <a:endParaRPr lang="en-US" sz="2000"/>
          </a:p>
        </p:txBody>
      </p:sp>
      <p:pic>
        <p:nvPicPr>
          <p:cNvPr id="5" name="Picture 4" descr="A person smiling for the camera&#10;&#10;Description automatically generated">
            <a:extLst>
              <a:ext uri="{FF2B5EF4-FFF2-40B4-BE49-F238E27FC236}">
                <a16:creationId xmlns:a16="http://schemas.microsoft.com/office/drawing/2014/main" id="{07DD4B63-02AD-4811-B5FD-BBF250CD5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9" y="4982"/>
            <a:ext cx="11798887" cy="6299565"/>
          </a:xfrm>
          <a:prstGeom prst="rect">
            <a:avLst/>
          </a:prstGeom>
        </p:spPr>
      </p:pic>
    </p:spTree>
    <p:extLst>
      <p:ext uri="{BB962C8B-B14F-4D97-AF65-F5344CB8AC3E}">
        <p14:creationId xmlns:p14="http://schemas.microsoft.com/office/powerpoint/2010/main" val="103976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0F00DB-1DB5-408C-86FD-B6E4E855C7FB}"/>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Hits after Ain’t no Sunshine</a:t>
            </a:r>
          </a:p>
        </p:txBody>
      </p:sp>
      <p:sp>
        <p:nvSpPr>
          <p:cNvPr id="3" name="Content Placeholder 2">
            <a:extLst>
              <a:ext uri="{FF2B5EF4-FFF2-40B4-BE49-F238E27FC236}">
                <a16:creationId xmlns:a16="http://schemas.microsoft.com/office/drawing/2014/main" id="{4F33124F-02AC-4B28-A0F5-547288E0DE9D}"/>
              </a:ext>
            </a:extLst>
          </p:cNvPr>
          <p:cNvSpPr>
            <a:spLocks noGrp="1"/>
          </p:cNvSpPr>
          <p:nvPr>
            <p:ph idx="1"/>
          </p:nvPr>
        </p:nvSpPr>
        <p:spPr>
          <a:xfrm>
            <a:off x="643468" y="2638043"/>
            <a:ext cx="3363974" cy="3415623"/>
          </a:xfrm>
        </p:spPr>
        <p:txBody>
          <a:bodyPr>
            <a:normAutofit/>
          </a:bodyPr>
          <a:lstStyle/>
          <a:p>
            <a:r>
              <a:rPr lang="en-US" sz="2000" dirty="0"/>
              <a:t>Grandma’s Hands - 1971.</a:t>
            </a:r>
          </a:p>
          <a:p>
            <a:r>
              <a:rPr lang="en-US" sz="2000" dirty="0"/>
              <a:t>Lean on Me – 1972</a:t>
            </a:r>
          </a:p>
          <a:p>
            <a:r>
              <a:rPr lang="en-US" sz="2000" dirty="0"/>
              <a:t>Use Me – 1972</a:t>
            </a:r>
          </a:p>
          <a:p>
            <a:r>
              <a:rPr lang="en-US" sz="2000" dirty="0"/>
              <a:t>Lovely Day – 1977</a:t>
            </a:r>
          </a:p>
          <a:p>
            <a:r>
              <a:rPr lang="en-US" sz="2000" dirty="0"/>
              <a:t>Just the Two of Us - 1978</a:t>
            </a:r>
          </a:p>
          <a:p>
            <a:endParaRPr lang="en-US" sz="2000" dirty="0"/>
          </a:p>
        </p:txBody>
      </p:sp>
      <p:pic>
        <p:nvPicPr>
          <p:cNvPr id="4" name="Online Media 3" title="Lovely Day">
            <a:hlinkClick r:id="" action="ppaction://media"/>
            <a:extLst>
              <a:ext uri="{FF2B5EF4-FFF2-40B4-BE49-F238E27FC236}">
                <a16:creationId xmlns:a16="http://schemas.microsoft.com/office/drawing/2014/main" id="{B3364185-A3E2-4A90-883A-FAD8AA0197E8}"/>
              </a:ext>
            </a:extLst>
          </p:cNvPr>
          <p:cNvPicPr>
            <a:picLocks noRot="1" noChangeAspect="1"/>
          </p:cNvPicPr>
          <p:nvPr>
            <a:videoFile r:link="rId1"/>
          </p:nvPr>
        </p:nvPicPr>
        <p:blipFill>
          <a:blip r:embed="rId3"/>
          <a:stretch>
            <a:fillRect/>
          </a:stretch>
        </p:blipFill>
        <p:spPr>
          <a:xfrm>
            <a:off x="5297763" y="1004528"/>
            <a:ext cx="6250769" cy="4688076"/>
          </a:xfrm>
          <a:prstGeom prst="rect">
            <a:avLst/>
          </a:prstGeom>
        </p:spPr>
      </p:pic>
    </p:spTree>
    <p:extLst>
      <p:ext uri="{BB962C8B-B14F-4D97-AF65-F5344CB8AC3E}">
        <p14:creationId xmlns:p14="http://schemas.microsoft.com/office/powerpoint/2010/main" val="5993145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2BE8-3E4F-4098-85C4-914975E027BD}"/>
              </a:ext>
            </a:extLst>
          </p:cNvPr>
          <p:cNvSpPr>
            <a:spLocks noGrp="1"/>
          </p:cNvSpPr>
          <p:nvPr>
            <p:ph type="title"/>
          </p:nvPr>
        </p:nvSpPr>
        <p:spPr/>
        <p:txBody>
          <a:bodyPr/>
          <a:lstStyle/>
          <a:p>
            <a:r>
              <a:rPr lang="en-US" dirty="0"/>
              <a:t>But then…</a:t>
            </a:r>
          </a:p>
        </p:txBody>
      </p:sp>
      <p:sp>
        <p:nvSpPr>
          <p:cNvPr id="3" name="Content Placeholder 2">
            <a:extLst>
              <a:ext uri="{FF2B5EF4-FFF2-40B4-BE49-F238E27FC236}">
                <a16:creationId xmlns:a16="http://schemas.microsoft.com/office/drawing/2014/main" id="{50FAA3C6-6F9C-4EC6-BA3A-C60588029B69}"/>
              </a:ext>
            </a:extLst>
          </p:cNvPr>
          <p:cNvSpPr>
            <a:spLocks noGrp="1"/>
          </p:cNvSpPr>
          <p:nvPr>
            <p:ph idx="1"/>
          </p:nvPr>
        </p:nvSpPr>
        <p:spPr/>
        <p:txBody>
          <a:bodyPr/>
          <a:lstStyle/>
          <a:p>
            <a:r>
              <a:rPr lang="en-US" dirty="0"/>
              <a:t>Withers small music company called Sussex Music went out of business and his music deal was transferred to  giant music company Columbia Records.</a:t>
            </a:r>
          </a:p>
          <a:p>
            <a:r>
              <a:rPr lang="en-US" dirty="0"/>
              <a:t>The first executive at the big new company said to him “I don’t like your music or any black music, period”.</a:t>
            </a:r>
          </a:p>
          <a:p>
            <a:r>
              <a:rPr lang="en-US" dirty="0"/>
              <a:t>They told him his songs needed longer introductions.</a:t>
            </a:r>
          </a:p>
          <a:p>
            <a:r>
              <a:rPr lang="en-US" dirty="0"/>
              <a:t>They told him what instruments to put in his songs.</a:t>
            </a:r>
          </a:p>
          <a:p>
            <a:r>
              <a:rPr lang="en-US" dirty="0"/>
              <a:t>They told him he should re-make some of Elvis Presley’s songs (even though he was a songwriter).</a:t>
            </a:r>
          </a:p>
        </p:txBody>
      </p:sp>
    </p:spTree>
    <p:extLst>
      <p:ext uri="{BB962C8B-B14F-4D97-AF65-F5344CB8AC3E}">
        <p14:creationId xmlns:p14="http://schemas.microsoft.com/office/powerpoint/2010/main" val="182547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CFD4-7E80-49B4-9F7C-67B31C7248A3}"/>
              </a:ext>
            </a:extLst>
          </p:cNvPr>
          <p:cNvSpPr>
            <a:spLocks noGrp="1"/>
          </p:cNvSpPr>
          <p:nvPr>
            <p:ph type="title"/>
          </p:nvPr>
        </p:nvSpPr>
        <p:spPr>
          <a:xfrm>
            <a:off x="481013" y="3752849"/>
            <a:ext cx="3290887" cy="2452687"/>
          </a:xfrm>
        </p:spPr>
        <p:txBody>
          <a:bodyPr anchor="ctr">
            <a:normAutofit/>
          </a:bodyPr>
          <a:lstStyle/>
          <a:p>
            <a:r>
              <a:rPr lang="en-US" sz="3600" dirty="0"/>
              <a:t>So, he walked away…</a:t>
            </a:r>
          </a:p>
        </p:txBody>
      </p:sp>
      <p:pic>
        <p:nvPicPr>
          <p:cNvPr id="6" name="Picture 5" descr="A person standing on a beach&#10;&#10;Description automatically generated">
            <a:extLst>
              <a:ext uri="{FF2B5EF4-FFF2-40B4-BE49-F238E27FC236}">
                <a16:creationId xmlns:a16="http://schemas.microsoft.com/office/drawing/2014/main" id="{A8AD4D1B-E7A5-412C-B9A6-F53D6802A353}"/>
              </a:ext>
            </a:extLst>
          </p:cNvPr>
          <p:cNvPicPr>
            <a:picLocks noChangeAspect="1"/>
          </p:cNvPicPr>
          <p:nvPr/>
        </p:nvPicPr>
        <p:blipFill rotWithShape="1">
          <a:blip r:embed="rId2">
            <a:extLst>
              <a:ext uri="{28A0092B-C50C-407E-A947-70E740481C1C}">
                <a14:useLocalDpi xmlns:a14="http://schemas.microsoft.com/office/drawing/2010/main" val="0"/>
              </a:ext>
            </a:extLst>
          </a:blip>
          <a:srcRect t="38157" b="1624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6500CAF-FD76-4313-8832-142798C28D9F}"/>
              </a:ext>
            </a:extLst>
          </p:cNvPr>
          <p:cNvSpPr>
            <a:spLocks noGrp="1"/>
          </p:cNvSpPr>
          <p:nvPr>
            <p:ph idx="1"/>
          </p:nvPr>
        </p:nvSpPr>
        <p:spPr>
          <a:xfrm>
            <a:off x="4223982" y="3752850"/>
            <a:ext cx="7485413" cy="2452687"/>
          </a:xfrm>
        </p:spPr>
        <p:txBody>
          <a:bodyPr anchor="ctr">
            <a:normAutofit/>
          </a:bodyPr>
          <a:lstStyle/>
          <a:p>
            <a:r>
              <a:rPr lang="en-US" sz="1800" dirty="0"/>
              <a:t>He never wrote another note after 1979.</a:t>
            </a:r>
          </a:p>
          <a:p>
            <a:r>
              <a:rPr lang="en-US" sz="1800" dirty="0"/>
              <a:t>He never performed in publicly in a concert after the year 1985.</a:t>
            </a:r>
          </a:p>
          <a:p>
            <a:r>
              <a:rPr lang="en-US" sz="1800" dirty="0"/>
              <a:t>He walked away from fame.</a:t>
            </a:r>
          </a:p>
          <a:p>
            <a:r>
              <a:rPr lang="en-US" sz="1800" dirty="0"/>
              <a:t>He walked away from money.</a:t>
            </a:r>
          </a:p>
          <a:p>
            <a:r>
              <a:rPr lang="en-US" sz="1800" dirty="0"/>
              <a:t>Articles were written and people couldn’t understand why.</a:t>
            </a:r>
          </a:p>
          <a:p>
            <a:endParaRPr lang="en-US" sz="1800" dirty="0"/>
          </a:p>
        </p:txBody>
      </p:sp>
    </p:spTree>
    <p:extLst>
      <p:ext uri="{BB962C8B-B14F-4D97-AF65-F5344CB8AC3E}">
        <p14:creationId xmlns:p14="http://schemas.microsoft.com/office/powerpoint/2010/main" val="122420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4394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06A6F8-EFEB-4C04-9D78-CE66B9A70541}"/>
              </a:ext>
            </a:extLst>
          </p:cNvPr>
          <p:cNvSpPr>
            <a:spLocks noGrp="1"/>
          </p:cNvSpPr>
          <p:nvPr>
            <p:ph type="title"/>
          </p:nvPr>
        </p:nvSpPr>
        <p:spPr>
          <a:xfrm>
            <a:off x="524256" y="4767072"/>
            <a:ext cx="6594189" cy="1625210"/>
          </a:xfrm>
        </p:spPr>
        <p:txBody>
          <a:bodyPr vert="horz" lIns="91440" tIns="45720" rIns="91440" bIns="45720" rtlCol="0">
            <a:normAutofit/>
          </a:bodyPr>
          <a:lstStyle/>
          <a:p>
            <a:pPr algn="r"/>
            <a:r>
              <a:rPr lang="en-US" sz="3700" b="1">
                <a:solidFill>
                  <a:srgbClr val="FFFFFF"/>
                </a:solidFill>
              </a:rPr>
              <a:t>Bill Withers: The Soul Man Who Walked Away from Fame!!</a:t>
            </a:r>
            <a:br>
              <a:rPr lang="en-US" sz="3700" b="1">
                <a:solidFill>
                  <a:srgbClr val="FFFFFF"/>
                </a:solidFill>
              </a:rPr>
            </a:br>
            <a:endParaRPr lang="en-US" sz="3700">
              <a:solidFill>
                <a:srgbClr val="FFFFFF"/>
              </a:solidFill>
            </a:endParaRPr>
          </a:p>
        </p:txBody>
      </p:sp>
      <p:pic>
        <p:nvPicPr>
          <p:cNvPr id="5" name="Content Placeholder 4" descr="A picture containing drawing&#10;&#10;Description automatically generated">
            <a:extLst>
              <a:ext uri="{FF2B5EF4-FFF2-40B4-BE49-F238E27FC236}">
                <a16:creationId xmlns:a16="http://schemas.microsoft.com/office/drawing/2014/main" id="{89BEE32D-CD86-4A90-AA5D-5D793355234B}"/>
              </a:ext>
            </a:extLst>
          </p:cNvPr>
          <p:cNvPicPr>
            <a:picLocks noChangeAspect="1"/>
          </p:cNvPicPr>
          <p:nvPr/>
        </p:nvPicPr>
        <p:blipFill rotWithShape="1">
          <a:blip r:embed="rId2">
            <a:extLst>
              <a:ext uri="{28A0092B-C50C-407E-A947-70E740481C1C}">
                <a14:useLocalDpi xmlns:a14="http://schemas.microsoft.com/office/drawing/2010/main" val="0"/>
              </a:ext>
            </a:extLst>
          </a:blip>
          <a:srcRect l="5654" r="8424"/>
          <a:stretch/>
        </p:blipFill>
        <p:spPr>
          <a:xfrm>
            <a:off x="327547" y="321733"/>
            <a:ext cx="7058306" cy="4107392"/>
          </a:xfrm>
          <a:prstGeom prst="rect">
            <a:avLst/>
          </a:prstGeom>
        </p:spPr>
      </p:pic>
      <p:sp>
        <p:nvSpPr>
          <p:cNvPr id="58" name="Rectangle 5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ontent Placeholder 26">
            <a:extLst>
              <a:ext uri="{FF2B5EF4-FFF2-40B4-BE49-F238E27FC236}">
                <a16:creationId xmlns:a16="http://schemas.microsoft.com/office/drawing/2014/main" id="{C8142F7C-277B-4BCE-8251-26D2AA8592FD}"/>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Read the Article here: https://www.rollingstone.com/music/music-news/bill-withers-the-soul-man-who-walked-away-111535/</a:t>
            </a:r>
          </a:p>
        </p:txBody>
      </p:sp>
    </p:spTree>
    <p:extLst>
      <p:ext uri="{BB962C8B-B14F-4D97-AF65-F5344CB8AC3E}">
        <p14:creationId xmlns:p14="http://schemas.microsoft.com/office/powerpoint/2010/main" val="3567193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608-08E9-49EA-8F7D-7707E8FCE9EF}"/>
              </a:ext>
            </a:extLst>
          </p:cNvPr>
          <p:cNvSpPr>
            <a:spLocks noGrp="1"/>
          </p:cNvSpPr>
          <p:nvPr>
            <p:ph type="title"/>
          </p:nvPr>
        </p:nvSpPr>
        <p:spPr>
          <a:xfrm>
            <a:off x="762001" y="803325"/>
            <a:ext cx="5314536" cy="1325563"/>
          </a:xfrm>
        </p:spPr>
        <p:txBody>
          <a:bodyPr>
            <a:normAutofit/>
          </a:bodyPr>
          <a:lstStyle/>
          <a:p>
            <a:r>
              <a:rPr lang="en-US" dirty="0"/>
              <a:t>Quotes:</a:t>
            </a:r>
            <a:br>
              <a:rPr lang="en-US" dirty="0"/>
            </a:br>
            <a:endParaRPr lang="en-US" dirty="0"/>
          </a:p>
        </p:txBody>
      </p:sp>
      <p:sp>
        <p:nvSpPr>
          <p:cNvPr id="3" name="Content Placeholder 2">
            <a:extLst>
              <a:ext uri="{FF2B5EF4-FFF2-40B4-BE49-F238E27FC236}">
                <a16:creationId xmlns:a16="http://schemas.microsoft.com/office/drawing/2014/main" id="{16ED8750-F603-4A76-89B1-6EA525773692}"/>
              </a:ext>
            </a:extLst>
          </p:cNvPr>
          <p:cNvSpPr>
            <a:spLocks noGrp="1"/>
          </p:cNvSpPr>
          <p:nvPr>
            <p:ph idx="1"/>
          </p:nvPr>
        </p:nvSpPr>
        <p:spPr>
          <a:xfrm>
            <a:off x="762000" y="2279018"/>
            <a:ext cx="5314543" cy="3375920"/>
          </a:xfrm>
        </p:spPr>
        <p:txBody>
          <a:bodyPr anchor="t">
            <a:normAutofit/>
          </a:bodyPr>
          <a:lstStyle/>
          <a:p>
            <a:r>
              <a:rPr lang="en-US" sz="1700" dirty="0"/>
              <a:t>“What else do I need to buy?” he says. “I’m just so fortunate. I’ve got a nice wife, man, who treats me like gold. I don’t deserve her. My wife dotes on me. I’m very pleased with my life how it is. This business came to me in my thirties. I was socialized as a regular guy. I never felt like I owned it or it owned me.”</a:t>
            </a:r>
          </a:p>
          <a:p>
            <a:r>
              <a:rPr lang="en-US" sz="1700" dirty="0"/>
              <a:t>“What few songs I wrote during my brief career, there </a:t>
            </a:r>
            <a:r>
              <a:rPr lang="en-US" sz="1700" dirty="0" err="1"/>
              <a:t>ain’t</a:t>
            </a:r>
            <a:r>
              <a:rPr lang="en-US" sz="1700" dirty="0"/>
              <a:t> a genre of music that somebody didn’t record one of my songs in. I’m not a virtuoso, but I was able to write songs that people could identify with. I don’t think I’ve done bad for a guy from Slab Fork, West Virginia.”</a:t>
            </a:r>
          </a:p>
        </p:txBody>
      </p:sp>
      <p:sp>
        <p:nvSpPr>
          <p:cNvPr id="20" name="Freeform: Shape 1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smiling for the camera&#10;&#10;Description automatically generated">
            <a:extLst>
              <a:ext uri="{FF2B5EF4-FFF2-40B4-BE49-F238E27FC236}">
                <a16:creationId xmlns:a16="http://schemas.microsoft.com/office/drawing/2014/main" id="{48BE835A-A6C1-408C-B0A3-D448E708B6DA}"/>
              </a:ext>
            </a:extLst>
          </p:cNvPr>
          <p:cNvPicPr>
            <a:picLocks noChangeAspect="1"/>
          </p:cNvPicPr>
          <p:nvPr/>
        </p:nvPicPr>
        <p:blipFill rotWithShape="1">
          <a:blip r:embed="rId2">
            <a:extLst>
              <a:ext uri="{28A0092B-C50C-407E-A947-70E740481C1C}">
                <a14:useLocalDpi xmlns:a14="http://schemas.microsoft.com/office/drawing/2010/main" val="0"/>
              </a:ext>
            </a:extLst>
          </a:blip>
          <a:srcRect l="18382" r="17385"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80956401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50B88-6C7A-4A67-92C6-1A437B0AC76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Thanks Bill!!!</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wearing a hat and smiling at the camera&#10;&#10;Description automatically generated">
            <a:extLst>
              <a:ext uri="{FF2B5EF4-FFF2-40B4-BE49-F238E27FC236}">
                <a16:creationId xmlns:a16="http://schemas.microsoft.com/office/drawing/2014/main" id="{C9DA25CE-8E65-4B45-AED2-098BE313CE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0477" y="2426818"/>
            <a:ext cx="3218097"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Online Media 5" title="Lean On Me - Bill Withers">
            <a:hlinkClick r:id="" action="ppaction://media"/>
            <a:extLst>
              <a:ext uri="{FF2B5EF4-FFF2-40B4-BE49-F238E27FC236}">
                <a16:creationId xmlns:a16="http://schemas.microsoft.com/office/drawing/2014/main" id="{03D0AA96-BD96-4144-878E-6D2FC249B1B1}"/>
              </a:ext>
            </a:extLst>
          </p:cNvPr>
          <p:cNvPicPr>
            <a:picLocks noRot="1" noChangeAspect="1"/>
          </p:cNvPicPr>
          <p:nvPr>
            <a:videoFile r:link="rId1"/>
          </p:nvPr>
        </p:nvPicPr>
        <p:blipFill>
          <a:blip r:embed="rId4"/>
          <a:stretch>
            <a:fillRect/>
          </a:stretch>
        </p:blipFill>
        <p:spPr>
          <a:xfrm>
            <a:off x="6445073" y="2891160"/>
            <a:ext cx="5455917" cy="3068953"/>
          </a:xfrm>
          <a:prstGeom prst="rect">
            <a:avLst/>
          </a:prstGeom>
        </p:spPr>
      </p:pic>
    </p:spTree>
    <p:extLst>
      <p:ext uri="{BB962C8B-B14F-4D97-AF65-F5344CB8AC3E}">
        <p14:creationId xmlns:p14="http://schemas.microsoft.com/office/powerpoint/2010/main" val="23394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DA8C-623A-4962-8439-BFEE4531ED8D}"/>
              </a:ext>
            </a:extLst>
          </p:cNvPr>
          <p:cNvSpPr>
            <a:spLocks noGrp="1"/>
          </p:cNvSpPr>
          <p:nvPr>
            <p:ph type="title"/>
          </p:nvPr>
        </p:nvSpPr>
        <p:spPr>
          <a:xfrm>
            <a:off x="801098" y="1396289"/>
            <a:ext cx="5712824" cy="1325563"/>
          </a:xfrm>
        </p:spPr>
        <p:txBody>
          <a:bodyPr>
            <a:normAutofit/>
          </a:bodyPr>
          <a:lstStyle/>
          <a:p>
            <a:r>
              <a:rPr lang="en-US"/>
              <a:t>Ages when Singers got their start</a:t>
            </a:r>
          </a:p>
        </p:txBody>
      </p:sp>
      <p:sp>
        <p:nvSpPr>
          <p:cNvPr id="3" name="Content Placeholder 2">
            <a:extLst>
              <a:ext uri="{FF2B5EF4-FFF2-40B4-BE49-F238E27FC236}">
                <a16:creationId xmlns:a16="http://schemas.microsoft.com/office/drawing/2014/main" id="{6E6538DF-9E30-461E-9EF5-4B32B7E0B903}"/>
              </a:ext>
            </a:extLst>
          </p:cNvPr>
          <p:cNvSpPr>
            <a:spLocks noGrp="1"/>
          </p:cNvSpPr>
          <p:nvPr>
            <p:ph idx="1"/>
          </p:nvPr>
        </p:nvSpPr>
        <p:spPr>
          <a:xfrm>
            <a:off x="805543" y="2871982"/>
            <a:ext cx="4558309" cy="3181684"/>
          </a:xfrm>
        </p:spPr>
        <p:txBody>
          <a:bodyPr anchor="t">
            <a:normAutofit/>
          </a:bodyPr>
          <a:lstStyle/>
          <a:p>
            <a:r>
              <a:rPr lang="en-US" sz="1800"/>
              <a:t>Taylor Swift – 16</a:t>
            </a:r>
          </a:p>
          <a:p>
            <a:r>
              <a:rPr lang="en-US" sz="1800"/>
              <a:t>Brittney Spears – 14</a:t>
            </a:r>
          </a:p>
          <a:p>
            <a:r>
              <a:rPr lang="en-US" sz="1800"/>
              <a:t>Rihanna – 15</a:t>
            </a:r>
          </a:p>
          <a:p>
            <a:r>
              <a:rPr lang="en-US" sz="1800"/>
              <a:t>Michael Jackson – 8</a:t>
            </a:r>
          </a:p>
          <a:p>
            <a:r>
              <a:rPr lang="en-US" sz="1800"/>
              <a:t>Elvis Presley – 13</a:t>
            </a:r>
          </a:p>
          <a:p>
            <a:r>
              <a:rPr lang="en-US" sz="1800"/>
              <a:t>Katy Perry – 15</a:t>
            </a:r>
          </a:p>
          <a:p>
            <a:r>
              <a:rPr lang="en-US" sz="1800"/>
              <a:t>Billie Eilish – 15</a:t>
            </a:r>
          </a:p>
          <a:p>
            <a:r>
              <a:rPr lang="en-US" sz="1800"/>
              <a:t>Justin Beiber - 13</a:t>
            </a:r>
          </a:p>
        </p:txBody>
      </p:sp>
      <p:sp>
        <p:nvSpPr>
          <p:cNvPr id="19" name="Oval 1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erson posing for the camera&#10;&#10;Description automatically generated">
            <a:extLst>
              <a:ext uri="{FF2B5EF4-FFF2-40B4-BE49-F238E27FC236}">
                <a16:creationId xmlns:a16="http://schemas.microsoft.com/office/drawing/2014/main" id="{5DD30A1B-2A62-47F0-9214-CE762EE27218}"/>
              </a:ext>
            </a:extLst>
          </p:cNvPr>
          <p:cNvPicPr>
            <a:picLocks noChangeAspect="1"/>
          </p:cNvPicPr>
          <p:nvPr/>
        </p:nvPicPr>
        <p:blipFill rotWithShape="1">
          <a:blip r:embed="rId2">
            <a:extLst>
              <a:ext uri="{28A0092B-C50C-407E-A947-70E740481C1C}">
                <a14:useLocalDpi xmlns:a14="http://schemas.microsoft.com/office/drawing/2010/main" val="0"/>
              </a:ext>
            </a:extLst>
          </a:blip>
          <a:srcRect l="34749" r="9253" b="4"/>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Picture 6" descr="A baby sitting on a bed&#10;&#10;Description automatically generated">
            <a:extLst>
              <a:ext uri="{FF2B5EF4-FFF2-40B4-BE49-F238E27FC236}">
                <a16:creationId xmlns:a16="http://schemas.microsoft.com/office/drawing/2014/main" id="{A2D13D52-889A-49D1-B63C-C962B181C810}"/>
              </a:ext>
            </a:extLst>
          </p:cNvPr>
          <p:cNvPicPr>
            <a:picLocks noChangeAspect="1"/>
          </p:cNvPicPr>
          <p:nvPr/>
        </p:nvPicPr>
        <p:blipFill rotWithShape="1">
          <a:blip r:embed="rId3">
            <a:extLst>
              <a:ext uri="{28A0092B-C50C-407E-A947-70E740481C1C}">
                <a14:useLocalDpi xmlns:a14="http://schemas.microsoft.com/office/drawing/2010/main" val="0"/>
              </a:ext>
            </a:extLst>
          </a:blip>
          <a:srcRect l="7150" r="15900"/>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6" name="Freeform: Shape 22">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030222F2-5009-4C59-92DD-26394B3EE206}"/>
              </a:ext>
            </a:extLst>
          </p:cNvPr>
          <p:cNvPicPr>
            <a:picLocks noChangeAspect="1"/>
          </p:cNvPicPr>
          <p:nvPr/>
        </p:nvPicPr>
        <p:blipFill rotWithShape="1">
          <a:blip r:embed="rId4">
            <a:extLst>
              <a:ext uri="{28A0092B-C50C-407E-A947-70E740481C1C}">
                <a14:useLocalDpi xmlns:a14="http://schemas.microsoft.com/office/drawing/2010/main" val="0"/>
              </a:ext>
            </a:extLst>
          </a:blip>
          <a:srcRect t="2160" r="5" b="19434"/>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32581097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79BB0-0377-4597-8D05-DCF00CE1174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Age when Bill Withers got his start :  32</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drawing of a cartoon character&#10;&#10;Description automatically generated">
            <a:extLst>
              <a:ext uri="{FF2B5EF4-FFF2-40B4-BE49-F238E27FC236}">
                <a16:creationId xmlns:a16="http://schemas.microsoft.com/office/drawing/2014/main" id="{26A7FB1F-8E86-4770-B1D1-6E580B4463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4930"/>
          <a:stretch/>
        </p:blipFill>
        <p:spPr>
          <a:xfrm>
            <a:off x="862613" y="2426818"/>
            <a:ext cx="4393825" cy="3997637"/>
          </a:xfrm>
          <a:prstGeom prst="rect">
            <a:avLst/>
          </a:prstGeom>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skiing&#10;&#10;Description automatically generated">
            <a:extLst>
              <a:ext uri="{FF2B5EF4-FFF2-40B4-BE49-F238E27FC236}">
                <a16:creationId xmlns:a16="http://schemas.microsoft.com/office/drawing/2014/main" id="{C7A0D6DF-A24B-499C-B886-DCCAA6081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136" y="2426818"/>
            <a:ext cx="3737790" cy="3997637"/>
          </a:xfrm>
          <a:prstGeom prst="rect">
            <a:avLst/>
          </a:prstGeom>
        </p:spPr>
      </p:pic>
    </p:spTree>
    <p:extLst>
      <p:ext uri="{BB962C8B-B14F-4D97-AF65-F5344CB8AC3E}">
        <p14:creationId xmlns:p14="http://schemas.microsoft.com/office/powerpoint/2010/main" val="303263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CEFE8C-5AE2-4387-845D-6B2E3FBCF62C}"/>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Bill Withers Home Town</a:t>
            </a:r>
          </a:p>
        </p:txBody>
      </p:sp>
      <p:pic>
        <p:nvPicPr>
          <p:cNvPr id="5" name="Picture 4" descr="A close up of a map&#10;&#10;Description automatically generated">
            <a:extLst>
              <a:ext uri="{FF2B5EF4-FFF2-40B4-BE49-F238E27FC236}">
                <a16:creationId xmlns:a16="http://schemas.microsoft.com/office/drawing/2014/main" id="{F1CEF286-147D-4B88-B429-BD771D600107}"/>
              </a:ext>
            </a:extLst>
          </p:cNvPr>
          <p:cNvPicPr>
            <a:picLocks noChangeAspect="1"/>
          </p:cNvPicPr>
          <p:nvPr/>
        </p:nvPicPr>
        <p:blipFill rotWithShape="1">
          <a:blip r:embed="rId2">
            <a:extLst>
              <a:ext uri="{28A0092B-C50C-407E-A947-70E740481C1C}">
                <a14:useLocalDpi xmlns:a14="http://schemas.microsoft.com/office/drawing/2010/main" val="0"/>
              </a:ext>
            </a:extLst>
          </a:blip>
          <a:srcRect l="14078" r="-1" b="-1"/>
          <a:stretch/>
        </p:blipFill>
        <p:spPr>
          <a:xfrm>
            <a:off x="327547" y="321733"/>
            <a:ext cx="7058306" cy="4107392"/>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88D18E0-51C0-469C-A03C-810DA9E1F827}"/>
              </a:ext>
            </a:extLst>
          </p:cNvPr>
          <p:cNvSpPr>
            <a:spLocks noGrp="1"/>
          </p:cNvSpPr>
          <p:nvPr>
            <p:ph idx="1"/>
          </p:nvPr>
        </p:nvSpPr>
        <p:spPr>
          <a:xfrm>
            <a:off x="8029319" y="917725"/>
            <a:ext cx="3424739" cy="4852362"/>
          </a:xfrm>
        </p:spPr>
        <p:txBody>
          <a:bodyPr anchor="ctr">
            <a:normAutofit/>
          </a:bodyPr>
          <a:lstStyle/>
          <a:p>
            <a:r>
              <a:rPr lang="en-US" dirty="0">
                <a:solidFill>
                  <a:srgbClr val="FFFFFF"/>
                </a:solidFill>
              </a:rPr>
              <a:t>William Harrison Withers was born on July 4, 1938 in Slab Fork, West Virginia.  Population today : 202.  </a:t>
            </a:r>
          </a:p>
          <a:p>
            <a:r>
              <a:rPr lang="en-US" dirty="0">
                <a:solidFill>
                  <a:srgbClr val="FFFFFF"/>
                </a:solidFill>
              </a:rPr>
              <a:t>He was the youngest of six children.</a:t>
            </a:r>
          </a:p>
        </p:txBody>
      </p:sp>
    </p:spTree>
    <p:extLst>
      <p:ext uri="{BB962C8B-B14F-4D97-AF65-F5344CB8AC3E}">
        <p14:creationId xmlns:p14="http://schemas.microsoft.com/office/powerpoint/2010/main" val="165620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n old photo of a mountain&#10;&#10;Description automatically generated">
            <a:extLst>
              <a:ext uri="{FF2B5EF4-FFF2-40B4-BE49-F238E27FC236}">
                <a16:creationId xmlns:a16="http://schemas.microsoft.com/office/drawing/2014/main" id="{526DD889-E67C-4F9D-8F26-143621C0DD83}"/>
              </a:ext>
            </a:extLst>
          </p:cNvPr>
          <p:cNvPicPr>
            <a:picLocks noChangeAspect="1"/>
          </p:cNvPicPr>
          <p:nvPr/>
        </p:nvPicPr>
        <p:blipFill rotWithShape="1">
          <a:blip r:embed="rId2">
            <a:extLst>
              <a:ext uri="{28A0092B-C50C-407E-A947-70E740481C1C}">
                <a14:useLocalDpi xmlns:a14="http://schemas.microsoft.com/office/drawing/2010/main" val="0"/>
              </a:ext>
            </a:extLst>
          </a:blip>
          <a:srcRect l="17404" r="26481" b="-1"/>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5" name="Picture 4" descr="A vintage photo of an old building&#10;&#10;Description automatically generated">
            <a:extLst>
              <a:ext uri="{FF2B5EF4-FFF2-40B4-BE49-F238E27FC236}">
                <a16:creationId xmlns:a16="http://schemas.microsoft.com/office/drawing/2014/main" id="{2D39C915-0E6D-4CF8-A3B0-E340B1F3A3A8}"/>
              </a:ext>
            </a:extLst>
          </p:cNvPr>
          <p:cNvPicPr>
            <a:picLocks noChangeAspect="1"/>
          </p:cNvPicPr>
          <p:nvPr/>
        </p:nvPicPr>
        <p:blipFill rotWithShape="1">
          <a:blip r:embed="rId3">
            <a:extLst>
              <a:ext uri="{28A0092B-C50C-407E-A947-70E740481C1C}">
                <a14:useLocalDpi xmlns:a14="http://schemas.microsoft.com/office/drawing/2010/main" val="0"/>
              </a:ext>
            </a:extLst>
          </a:blip>
          <a:srcRect l="4851" r="1"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Picture 6" descr="A black and white photo of an old building&#10;&#10;Description automatically generated">
            <a:extLst>
              <a:ext uri="{FF2B5EF4-FFF2-40B4-BE49-F238E27FC236}">
                <a16:creationId xmlns:a16="http://schemas.microsoft.com/office/drawing/2014/main" id="{947815F1-9154-42BB-BD67-86E1496513F1}"/>
              </a:ext>
            </a:extLst>
          </p:cNvPr>
          <p:cNvPicPr>
            <a:picLocks noChangeAspect="1"/>
          </p:cNvPicPr>
          <p:nvPr/>
        </p:nvPicPr>
        <p:blipFill rotWithShape="1">
          <a:blip r:embed="rId4">
            <a:extLst>
              <a:ext uri="{28A0092B-C50C-407E-A947-70E740481C1C}">
                <a14:useLocalDpi xmlns:a14="http://schemas.microsoft.com/office/drawing/2010/main" val="0"/>
              </a:ext>
            </a:extLst>
          </a:blip>
          <a:srcRect l="1324" r="9265" b="3"/>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7" name="Freeform: Shape 26">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3767D7-E5AB-43BA-A363-F9F745F1AD70}"/>
              </a:ext>
            </a:extLst>
          </p:cNvPr>
          <p:cNvSpPr>
            <a:spLocks noGrp="1"/>
          </p:cNvSpPr>
          <p:nvPr>
            <p:ph type="title"/>
          </p:nvPr>
        </p:nvSpPr>
        <p:spPr>
          <a:xfrm>
            <a:off x="448056" y="685800"/>
            <a:ext cx="2807208" cy="1325563"/>
          </a:xfrm>
        </p:spPr>
        <p:txBody>
          <a:bodyPr vert="horz" lIns="91440" tIns="45720" rIns="91440" bIns="45720" rtlCol="0">
            <a:normAutofit/>
          </a:bodyPr>
          <a:lstStyle/>
          <a:p>
            <a:r>
              <a:rPr lang="en-US" sz="2800"/>
              <a:t>Bill Withers Childhood</a:t>
            </a:r>
          </a:p>
        </p:txBody>
      </p:sp>
      <p:sp>
        <p:nvSpPr>
          <p:cNvPr id="31" name="Rectangle 3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CD14EF-94A8-42DC-ABB7-459428404A44}"/>
              </a:ext>
            </a:extLst>
          </p:cNvPr>
          <p:cNvSpPr>
            <a:spLocks noGrp="1"/>
          </p:cNvSpPr>
          <p:nvPr>
            <p:ph idx="1"/>
          </p:nvPr>
        </p:nvSpPr>
        <p:spPr>
          <a:xfrm>
            <a:off x="448056" y="2258568"/>
            <a:ext cx="2807208" cy="3922776"/>
          </a:xfrm>
        </p:spPr>
        <p:txBody>
          <a:bodyPr vert="horz" lIns="91440" tIns="45720" rIns="91440" bIns="45720" rtlCol="0">
            <a:normAutofit/>
          </a:bodyPr>
          <a:lstStyle/>
          <a:p>
            <a:pPr marL="0" indent="0">
              <a:buNone/>
            </a:pPr>
            <a:r>
              <a:rPr lang="en-US" sz="1700" dirty="0"/>
              <a:t>His father was a coal miner.   He died when Bill was 13 years old.  There were railroad tracks that went right through the middle of town.  Whites lived on one side of the track and  African Americans lived on the other side.  Bill Withers said “Even though I saw racism, I was able to play with both white and black children.  Because everyone was a coal miner, I would always say ‘When everyone comes out of the mines, they are all black.’”</a:t>
            </a:r>
          </a:p>
        </p:txBody>
      </p:sp>
    </p:spTree>
    <p:extLst>
      <p:ext uri="{BB962C8B-B14F-4D97-AF65-F5344CB8AC3E}">
        <p14:creationId xmlns:p14="http://schemas.microsoft.com/office/powerpoint/2010/main" val="406082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BE9237-FDB1-4D73-8564-4717BAA079B0}"/>
              </a:ext>
            </a:extLst>
          </p:cNvPr>
          <p:cNvSpPr>
            <a:spLocks noGrp="1"/>
          </p:cNvSpPr>
          <p:nvPr>
            <p:ph type="title"/>
          </p:nvPr>
        </p:nvSpPr>
        <p:spPr>
          <a:xfrm>
            <a:off x="750242" y="632990"/>
            <a:ext cx="4062643" cy="1043409"/>
          </a:xfrm>
        </p:spPr>
        <p:txBody>
          <a:bodyPr>
            <a:normAutofit/>
          </a:bodyPr>
          <a:lstStyle/>
          <a:p>
            <a:r>
              <a:rPr lang="en-US" sz="3600"/>
              <a:t>Grandma’s Hands</a:t>
            </a:r>
          </a:p>
        </p:txBody>
      </p:sp>
      <p:sp>
        <p:nvSpPr>
          <p:cNvPr id="3" name="Content Placeholder 2">
            <a:extLst>
              <a:ext uri="{FF2B5EF4-FFF2-40B4-BE49-F238E27FC236}">
                <a16:creationId xmlns:a16="http://schemas.microsoft.com/office/drawing/2014/main" id="{256D489E-3283-487B-8BA0-31248566FF97}"/>
              </a:ext>
            </a:extLst>
          </p:cNvPr>
          <p:cNvSpPr>
            <a:spLocks noGrp="1"/>
          </p:cNvSpPr>
          <p:nvPr>
            <p:ph idx="1"/>
          </p:nvPr>
        </p:nvSpPr>
        <p:spPr>
          <a:xfrm>
            <a:off x="518474" y="1774372"/>
            <a:ext cx="4064409" cy="2754086"/>
          </a:xfrm>
        </p:spPr>
        <p:txBody>
          <a:bodyPr anchor="t">
            <a:normAutofit/>
          </a:bodyPr>
          <a:lstStyle/>
          <a:p>
            <a:r>
              <a:rPr lang="en-US" sz="1800" dirty="0"/>
              <a:t>Bill worked various jobs to help support his family.  He was raised by both his mother and his grandmother – and later wrote a famous song for her called Grandma’s Hands.</a:t>
            </a:r>
          </a:p>
        </p:txBody>
      </p:sp>
      <p:pic>
        <p:nvPicPr>
          <p:cNvPr id="4" name="Online Media 3" title="Bill Withers &quot;Grandma's Hands&quot; beautiful tribute intro to his Grandma">
            <a:hlinkClick r:id="" action="ppaction://media"/>
            <a:extLst>
              <a:ext uri="{FF2B5EF4-FFF2-40B4-BE49-F238E27FC236}">
                <a16:creationId xmlns:a16="http://schemas.microsoft.com/office/drawing/2014/main" id="{254C80BD-22A8-48EE-BF07-DE3654A329FA}"/>
              </a:ext>
            </a:extLst>
          </p:cNvPr>
          <p:cNvPicPr>
            <a:picLocks noRot="1" noChangeAspect="1"/>
          </p:cNvPicPr>
          <p:nvPr>
            <a:videoFile r:link="rId1"/>
          </p:nvPr>
        </p:nvPicPr>
        <p:blipFill>
          <a:blip r:embed="rId3"/>
          <a:stretch>
            <a:fillRect/>
          </a:stretch>
        </p:blipFill>
        <p:spPr>
          <a:xfrm>
            <a:off x="6038101" y="1215998"/>
            <a:ext cx="5510771" cy="4133078"/>
          </a:xfrm>
          <a:prstGeom prst="rect">
            <a:avLst/>
          </a:prstGeom>
        </p:spPr>
      </p:pic>
    </p:spTree>
    <p:extLst>
      <p:ext uri="{BB962C8B-B14F-4D97-AF65-F5344CB8AC3E}">
        <p14:creationId xmlns:p14="http://schemas.microsoft.com/office/powerpoint/2010/main" val="33447556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DA64B9-CC37-408D-9ECD-41AE8AC394FB}"/>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Bill Joins the Navy</a:t>
            </a:r>
          </a:p>
        </p:txBody>
      </p:sp>
      <p:sp>
        <p:nvSpPr>
          <p:cNvPr id="7" name="Content Placeholder 6">
            <a:extLst>
              <a:ext uri="{FF2B5EF4-FFF2-40B4-BE49-F238E27FC236}">
                <a16:creationId xmlns:a16="http://schemas.microsoft.com/office/drawing/2014/main" id="{3E299563-C979-4DE8-86C6-D623763C4BCA}"/>
              </a:ext>
            </a:extLst>
          </p:cNvPr>
          <p:cNvSpPr>
            <a:spLocks noGrp="1"/>
          </p:cNvSpPr>
          <p:nvPr>
            <p:ph idx="1"/>
          </p:nvPr>
        </p:nvSpPr>
        <p:spPr>
          <a:xfrm>
            <a:off x="643468" y="2638043"/>
            <a:ext cx="3363974" cy="3415623"/>
          </a:xfrm>
        </p:spPr>
        <p:txBody>
          <a:bodyPr>
            <a:normAutofit/>
          </a:bodyPr>
          <a:lstStyle/>
          <a:p>
            <a:r>
              <a:rPr lang="en-US" sz="2000"/>
              <a:t>At the age of 17, Bill joined the United States Navy, where he would serve for nine years.</a:t>
            </a:r>
          </a:p>
          <a:p>
            <a:r>
              <a:rPr lang="en-US" sz="2000"/>
              <a:t>In the Navy he learned about airplanes and engineering. </a:t>
            </a:r>
          </a:p>
          <a:p>
            <a:endParaRPr lang="en-US" sz="2000"/>
          </a:p>
        </p:txBody>
      </p:sp>
      <p:pic>
        <p:nvPicPr>
          <p:cNvPr id="9" name="Picture 8" descr="A close up of a sign&#10;&#10;Description automatically generated">
            <a:extLst>
              <a:ext uri="{FF2B5EF4-FFF2-40B4-BE49-F238E27FC236}">
                <a16:creationId xmlns:a16="http://schemas.microsoft.com/office/drawing/2014/main" id="{9CD04F18-F9B4-497B-A714-CBEB1EDAB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048" y="643467"/>
            <a:ext cx="5410199" cy="5410199"/>
          </a:xfrm>
          <a:prstGeom prst="rect">
            <a:avLst/>
          </a:prstGeom>
        </p:spPr>
      </p:pic>
    </p:spTree>
    <p:extLst>
      <p:ext uri="{BB962C8B-B14F-4D97-AF65-F5344CB8AC3E}">
        <p14:creationId xmlns:p14="http://schemas.microsoft.com/office/powerpoint/2010/main" val="347829937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able, drawing&#10;&#10;Description automatically generated">
            <a:extLst>
              <a:ext uri="{FF2B5EF4-FFF2-40B4-BE49-F238E27FC236}">
                <a16:creationId xmlns:a16="http://schemas.microsoft.com/office/drawing/2014/main" id="{6FED3D3E-7638-42E6-B16B-C751F63630F2}"/>
              </a:ext>
            </a:extLst>
          </p:cNvPr>
          <p:cNvPicPr>
            <a:picLocks noChangeAspect="1"/>
          </p:cNvPicPr>
          <p:nvPr/>
        </p:nvPicPr>
        <p:blipFill rotWithShape="1">
          <a:blip r:embed="rId2">
            <a:extLst>
              <a:ext uri="{28A0092B-C50C-407E-A947-70E740481C1C}">
                <a14:useLocalDpi xmlns:a14="http://schemas.microsoft.com/office/drawing/2010/main" val="0"/>
              </a:ext>
            </a:extLst>
          </a:blip>
          <a:srcRect t="3723" r="-3" b="9440"/>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9" name="Picture 8" descr="A picture containing drawing&#10;&#10;Description automatically generated">
            <a:extLst>
              <a:ext uri="{FF2B5EF4-FFF2-40B4-BE49-F238E27FC236}">
                <a16:creationId xmlns:a16="http://schemas.microsoft.com/office/drawing/2014/main" id="{B2BF81E0-DBDF-43E2-A410-715696FFBFB5}"/>
              </a:ext>
            </a:extLst>
          </p:cNvPr>
          <p:cNvPicPr>
            <a:picLocks noChangeAspect="1"/>
          </p:cNvPicPr>
          <p:nvPr/>
        </p:nvPicPr>
        <p:blipFill rotWithShape="1">
          <a:blip r:embed="rId3">
            <a:extLst>
              <a:ext uri="{28A0092B-C50C-407E-A947-70E740481C1C}">
                <a14:useLocalDpi xmlns:a14="http://schemas.microsoft.com/office/drawing/2010/main" val="0"/>
              </a:ext>
            </a:extLst>
          </a:blip>
          <a:srcRect t="18162" b="2835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Picture 4" descr="A white tub sitting next to a sink&#10;&#10;Description automatically generated">
            <a:extLst>
              <a:ext uri="{FF2B5EF4-FFF2-40B4-BE49-F238E27FC236}">
                <a16:creationId xmlns:a16="http://schemas.microsoft.com/office/drawing/2014/main" id="{8147B333-A004-4659-A35F-51527C98A048}"/>
              </a:ext>
            </a:extLst>
          </p:cNvPr>
          <p:cNvPicPr>
            <a:picLocks noChangeAspect="1"/>
          </p:cNvPicPr>
          <p:nvPr/>
        </p:nvPicPr>
        <p:blipFill rotWithShape="1">
          <a:blip r:embed="rId4">
            <a:extLst>
              <a:ext uri="{28A0092B-C50C-407E-A947-70E740481C1C}">
                <a14:useLocalDpi xmlns:a14="http://schemas.microsoft.com/office/drawing/2010/main" val="0"/>
              </a:ext>
            </a:extLst>
          </a:blip>
          <a:srcRect t="16648" r="-1" b="10524"/>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55" name="Freeform: Shape 54">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7" name="Freeform: Shape 56">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E63F05-8347-4EFC-9855-D5C46BC48A19}"/>
              </a:ext>
            </a:extLst>
          </p:cNvPr>
          <p:cNvSpPr>
            <a:spLocks noGrp="1"/>
          </p:cNvSpPr>
          <p:nvPr>
            <p:ph type="title"/>
          </p:nvPr>
        </p:nvSpPr>
        <p:spPr>
          <a:xfrm>
            <a:off x="448056" y="685800"/>
            <a:ext cx="4922338" cy="1325563"/>
          </a:xfrm>
        </p:spPr>
        <p:txBody>
          <a:bodyPr>
            <a:normAutofit/>
          </a:bodyPr>
          <a:lstStyle/>
          <a:p>
            <a:r>
              <a:rPr lang="en-US" sz="2900"/>
              <a:t> Bill Takes on various jobs including as a milkman and toilet maker.</a:t>
            </a:r>
          </a:p>
        </p:txBody>
      </p:sp>
      <p:sp>
        <p:nvSpPr>
          <p:cNvPr id="59" name="Rectangle 58">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724B801-7126-4124-AAB3-9418BC6C40D7}"/>
              </a:ext>
            </a:extLst>
          </p:cNvPr>
          <p:cNvSpPr>
            <a:spLocks noGrp="1"/>
          </p:cNvSpPr>
          <p:nvPr>
            <p:ph idx="1"/>
          </p:nvPr>
        </p:nvSpPr>
        <p:spPr>
          <a:xfrm>
            <a:off x="448056" y="2163093"/>
            <a:ext cx="4922338" cy="4018251"/>
          </a:xfrm>
        </p:spPr>
        <p:txBody>
          <a:bodyPr>
            <a:noAutofit/>
          </a:bodyPr>
          <a:lstStyle/>
          <a:p>
            <a:r>
              <a:rPr lang="en-US" sz="1600" dirty="0"/>
              <a:t>When he got out of the Navy, he moved to Los Angeles. </a:t>
            </a:r>
          </a:p>
          <a:p>
            <a:r>
              <a:rPr lang="en-US" sz="1600" dirty="0"/>
              <a:t>He worked at various jobs including as a milkman. </a:t>
            </a:r>
          </a:p>
          <a:p>
            <a:r>
              <a:rPr lang="en-US" sz="1600" dirty="0"/>
              <a:t>His dream was to work in the music industry.  He bought his first guitar when he got out of the army and played for free in clubs and paid to record his songs himself</a:t>
            </a:r>
          </a:p>
          <a:p>
            <a:r>
              <a:rPr lang="en-US" sz="1600" dirty="0"/>
              <a:t>He got a job in the Douglass Aircraft Corporation making toilets for 747 style airplanes.</a:t>
            </a:r>
          </a:p>
          <a:p>
            <a:r>
              <a:rPr lang="en-US" sz="1600" dirty="0"/>
              <a:t>It was during this time, at the age of 31, that Bill wrote his famous song “</a:t>
            </a:r>
            <a:r>
              <a:rPr lang="en-US" sz="1600" dirty="0" err="1"/>
              <a:t>Ain’t</a:t>
            </a:r>
            <a:r>
              <a:rPr lang="en-US" sz="1600" dirty="0"/>
              <a:t> no Sunshine” </a:t>
            </a:r>
          </a:p>
          <a:p>
            <a:r>
              <a:rPr lang="en-US" sz="1600" dirty="0"/>
              <a:t>When the song went “gold” (selling 500,000 copies) his music company gave Bill a  golden toilet seat, marking the start of his new career.</a:t>
            </a:r>
            <a:r>
              <a:rPr lang="en-US" sz="1600" baseline="30000" dirty="0">
                <a:hlinkClick r:id="rId5"/>
              </a:rPr>
              <a:t>[</a:t>
            </a:r>
            <a:endParaRPr lang="en-US" sz="1600" dirty="0"/>
          </a:p>
        </p:txBody>
      </p:sp>
    </p:spTree>
    <p:extLst>
      <p:ext uri="{BB962C8B-B14F-4D97-AF65-F5344CB8AC3E}">
        <p14:creationId xmlns:p14="http://schemas.microsoft.com/office/powerpoint/2010/main" val="25838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54BC6D-B4D8-443C-AABF-6F7233B2AF1F}"/>
              </a:ext>
            </a:extLst>
          </p:cNvPr>
          <p:cNvSpPr>
            <a:spLocks noGrp="1"/>
          </p:cNvSpPr>
          <p:nvPr>
            <p:ph type="title"/>
          </p:nvPr>
        </p:nvSpPr>
        <p:spPr>
          <a:xfrm>
            <a:off x="833002" y="448253"/>
            <a:ext cx="10520702" cy="1325563"/>
          </a:xfrm>
        </p:spPr>
        <p:txBody>
          <a:bodyPr>
            <a:normAutofit/>
          </a:bodyPr>
          <a:lstStyle/>
          <a:p>
            <a:r>
              <a:rPr lang="en-US" dirty="0"/>
              <a:t> Bill overcomes his stuttering – </a:t>
            </a:r>
            <a:r>
              <a:rPr lang="en-US" dirty="0" err="1"/>
              <a:t>Ain’t</a:t>
            </a:r>
            <a:r>
              <a:rPr lang="en-US" dirty="0"/>
              <a:t> No Sunshine</a:t>
            </a:r>
          </a:p>
        </p:txBody>
      </p:sp>
      <p:sp>
        <p:nvSpPr>
          <p:cNvPr id="3" name="Content Placeholder 2">
            <a:extLst>
              <a:ext uri="{FF2B5EF4-FFF2-40B4-BE49-F238E27FC236}">
                <a16:creationId xmlns:a16="http://schemas.microsoft.com/office/drawing/2014/main" id="{7A5A4A2D-3321-4F09-A468-F804A03FCF98}"/>
              </a:ext>
            </a:extLst>
          </p:cNvPr>
          <p:cNvSpPr>
            <a:spLocks noGrp="1"/>
          </p:cNvSpPr>
          <p:nvPr>
            <p:ph idx="1"/>
          </p:nvPr>
        </p:nvSpPr>
        <p:spPr>
          <a:xfrm>
            <a:off x="838200" y="2191807"/>
            <a:ext cx="4936067" cy="3985155"/>
          </a:xfrm>
        </p:spPr>
        <p:txBody>
          <a:bodyPr>
            <a:normAutofit fontScale="92500" lnSpcReduction="20000"/>
          </a:bodyPr>
          <a:lstStyle/>
          <a:p>
            <a:r>
              <a:rPr lang="en-US" sz="2000" dirty="0"/>
              <a:t>Bill talked about his stuttering problem that he had as a child all the way up to age 28 years old. </a:t>
            </a:r>
          </a:p>
          <a:p>
            <a:r>
              <a:rPr lang="en-US" sz="2000" dirty="0"/>
              <a:t> Quote: “I figured out that my stutter — and this isn’t the case for everyone — was caused by fear of the perception of the listener. I had a much higher opinion of everyone else than I did of myself. I started doing things like imagining everybody naked — all kinds of tricks I used on myself.”</a:t>
            </a:r>
          </a:p>
          <a:p>
            <a:r>
              <a:rPr lang="en-US" sz="2000" dirty="0"/>
              <a:t>When he was writing </a:t>
            </a:r>
            <a:r>
              <a:rPr lang="en-US" sz="2000" dirty="0" err="1"/>
              <a:t>Ain’t</a:t>
            </a:r>
            <a:r>
              <a:rPr lang="en-US" sz="2000" dirty="0"/>
              <a:t> no Sunshine, he repeats the line “I know” numerous times.  He was going to write more words, but people told him not to.  He thought it was a good reminder to himself about his stuttering problem.</a:t>
            </a:r>
          </a:p>
        </p:txBody>
      </p:sp>
      <p:pic>
        <p:nvPicPr>
          <p:cNvPr id="4" name="Online Media 3" title="Bill Withers - Ain't No Sunshine">
            <a:hlinkClick r:id="" action="ppaction://media"/>
            <a:extLst>
              <a:ext uri="{FF2B5EF4-FFF2-40B4-BE49-F238E27FC236}">
                <a16:creationId xmlns:a16="http://schemas.microsoft.com/office/drawing/2014/main" id="{0AA4E86E-2E5D-4B76-BFBB-31E805BAF20F}"/>
              </a:ext>
            </a:extLst>
          </p:cNvPr>
          <p:cNvPicPr>
            <a:picLocks noRot="1" noChangeAspect="1"/>
          </p:cNvPicPr>
          <p:nvPr>
            <a:videoFile r:link="rId1"/>
          </p:nvPr>
        </p:nvPicPr>
        <p:blipFill>
          <a:blip r:embed="rId3"/>
          <a:stretch>
            <a:fillRect/>
          </a:stretch>
        </p:blipFill>
        <p:spPr>
          <a:xfrm>
            <a:off x="6417734" y="2333396"/>
            <a:ext cx="4935970" cy="3701977"/>
          </a:xfrm>
          <a:prstGeom prst="rect">
            <a:avLst/>
          </a:prstGeom>
        </p:spPr>
      </p:pic>
    </p:spTree>
    <p:extLst>
      <p:ext uri="{BB962C8B-B14F-4D97-AF65-F5344CB8AC3E}">
        <p14:creationId xmlns:p14="http://schemas.microsoft.com/office/powerpoint/2010/main" val="30331968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879</Words>
  <Application>Microsoft Office PowerPoint</Application>
  <PresentationFormat>Widescreen</PresentationFormat>
  <Paragraphs>55</Paragraphs>
  <Slides>15</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Ages when Singers got their start</vt:lpstr>
      <vt:lpstr>Age when Bill Withers got his start :  32</vt:lpstr>
      <vt:lpstr>Bill Withers Home Town</vt:lpstr>
      <vt:lpstr>Bill Withers Childhood</vt:lpstr>
      <vt:lpstr>Grandma’s Hands</vt:lpstr>
      <vt:lpstr>Bill Joins the Navy</vt:lpstr>
      <vt:lpstr> Bill Takes on various jobs including as a milkman and toilet maker.</vt:lpstr>
      <vt:lpstr> Bill overcomes his stuttering – Ain’t No Sunshine</vt:lpstr>
      <vt:lpstr>Hits after Ain’t no Sunshine</vt:lpstr>
      <vt:lpstr>But then…</vt:lpstr>
      <vt:lpstr>So, he walked away…</vt:lpstr>
      <vt:lpstr>Bill Withers: The Soul Man Who Walked Away from Fame!! </vt:lpstr>
      <vt:lpstr>Quotes: </vt:lpstr>
      <vt:lpstr>Thanks Bill!!!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Trayce Marino</dc:creator>
  <cp:lastModifiedBy>Trayce Marino</cp:lastModifiedBy>
  <cp:revision>1</cp:revision>
  <dcterms:created xsi:type="dcterms:W3CDTF">2020-04-07T21:09:13Z</dcterms:created>
  <dcterms:modified xsi:type="dcterms:W3CDTF">2020-04-07T21:09:21Z</dcterms:modified>
</cp:coreProperties>
</file>